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47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63BA9-6DDE-45AA-919C-B5EA4083F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53116D-593F-407A-9459-84C4EC432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5E7163-EEE2-4557-A96A-5CEB45A9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E68C7F-E2AA-45C4-99CB-BD8E6DF1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78E9C1-6F0A-416B-846E-E18BE0E6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6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9BAD3-293D-4E32-A126-4EC642D9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7920EF-26A3-4660-8EF2-CA0F656E6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1237DF-ABC6-4D27-BF03-8C17C346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647F1F-F8C6-4912-A9FC-3B5D9698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509A0-DD07-4442-BBF1-D1F7284E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80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99C9B2-C0C2-4D1B-894D-EC08DEA8A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0D1124-F8BE-406C-8B89-2EFBE1001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B01BF-AF8D-4381-B2BF-03F77C72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265B9E-4E72-43C5-AE6A-E6A6E683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0A71C-EA19-44B3-9658-2824C7DC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36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BAD2A0-5C4C-4973-842E-14B136F5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62CA49-A5BE-426C-ACFA-2C0B2C15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6991A7-F32E-4ED9-9455-F8BBF1DF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28AA30-C1EF-4C40-8588-A8C51534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6D6CD3-099D-4C1E-BDCC-4D412179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5C139-2CFB-4B80-BA70-3A770D0F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449ECA-CD13-4CAB-ABEB-0AB3BD98A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1F8FF3-8DD4-4B59-AAD1-D201CB89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4A77D2-B1BE-40E2-9F8A-4C63472F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46755F-49BC-42AD-A7FD-DC23BB54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3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ACB4C7-D2C4-44A2-85E4-BB18A4A4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4C7411-EBA8-4BEC-B2C7-F5CEA6950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5E423E-F3D4-4002-9581-DA56FDB2E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8039F2-1241-4746-97CF-87AB6BC0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DF3B6A-476E-4D78-AA31-9990211A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33CF74-981E-461F-81DB-F3E54CB6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8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F5CC3C-642E-4799-80D7-146731BC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685A92-BC67-424E-AEAE-5BFD21348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FF27A1-6903-4DAC-8DF1-AECA5DC2D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7311C35-32F2-40D0-8572-00F02C274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3EF52A-BBE0-4E57-8DC1-72C22AAAE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C7335BB-51B0-43C1-958C-74ED20C5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F8AAD1-F28E-4F51-8CF4-B8208861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CBDB64-C490-4088-9F1C-2F9A658C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7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B1351-49D2-4786-89D6-1489845B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D22BEB-4BE8-425A-B968-DA1D9C22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520770-7E8D-4571-ACC5-28410E79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490AFE-5E60-4EE0-B56F-BD539F05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3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29D782B-D3A2-42E5-8493-2CABFE64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F2DE84-D175-40EB-AB8C-CF020162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B4E517-EAD9-457F-8DA3-13EFD2A6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6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6917E-6CD9-4415-AC8E-A30CB6A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3D77E0-5F1A-4883-A79D-02A515B2A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A5940C-3888-4FB7-AEC1-5798F15CD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B253C2-7383-40D3-98EB-D4500C9F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FC558F-AF1D-41AA-843E-4E2CC23A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7D4F3D-BE38-4306-9B45-4674BE7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42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A922F-D65C-4EFA-83E2-FBED78B3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A624FD0-56C5-4494-ABFA-65AB5C183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483992-7D3E-4F84-AF84-9CE88AB98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8DE6BE-09E1-4190-B9AA-D1413002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AB1632-9FDB-4032-92EC-E651ECAF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CF8E5D-003D-4E74-AC46-B53F9215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61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403E49-0DC3-4ADA-8AF0-9F91B9C4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0965B6-5911-4ABD-9C45-D6D21F218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BC3912-6413-4B22-915C-E58742BB1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6F7D-D80B-4FE2-8DC6-4D9FB678D2CD}" type="datetimeFigureOut">
              <a:rPr kumimoji="1" lang="ja-JP" altLang="en-US" smtClean="0"/>
              <a:t>2023/10/1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4D7131-47DF-4274-AA3C-FEF99B12D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D0CF45-4327-42D9-AC88-376095E13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5C425-8BB7-4073-A087-51EC8C49C6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6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E9C0C-D185-41B6-835E-F8B66F718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441002-F846-47BC-B150-5841B980A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427C81-5B9F-4D24-BD62-5F0314B7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1" y="80963"/>
            <a:ext cx="11156446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245AE5-E43B-4C35-8748-664533CA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806" y="2602923"/>
            <a:ext cx="1787847" cy="15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A4216F-8088-4156-BB70-79FFD10E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9C9EA7E-4A42-479C-B4A5-FDE8FD4D4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739" cy="685800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D03CD3-8CB4-4361-873A-285C1125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925" y="2215624"/>
            <a:ext cx="1180802" cy="15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</dc:creator>
  <cp:lastModifiedBy>b</cp:lastModifiedBy>
  <cp:revision>1</cp:revision>
  <dcterms:created xsi:type="dcterms:W3CDTF">2023-10-01T12:01:50Z</dcterms:created>
  <dcterms:modified xsi:type="dcterms:W3CDTF">2023-10-01T12:31:13Z</dcterms:modified>
</cp:coreProperties>
</file>